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700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97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351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78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815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62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259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066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63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997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87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7702C-8D10-47C1-B6F1-E6C4CAE8E521}" type="datetimeFigureOut">
              <a:rPr lang="lv-LV" smtClean="0"/>
              <a:t>27.11.2019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F5DA-B9D7-49CD-8853-02570A8B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53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493154" y="1166166"/>
            <a:ext cx="9144000" cy="2387600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7" y="0"/>
            <a:ext cx="11750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8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3" y="0"/>
            <a:ext cx="11662707" cy="6674572"/>
          </a:xfrm>
        </p:spPr>
      </p:pic>
    </p:spTree>
    <p:extLst>
      <p:ext uri="{BB962C8B-B14F-4D97-AF65-F5344CB8AC3E}">
        <p14:creationId xmlns:p14="http://schemas.microsoft.com/office/powerpoint/2010/main" val="177562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Platekrāna</PresentationFormat>
  <Paragraphs>0</Paragraphs>
  <Slides>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dizains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Windows User</dc:creator>
  <cp:lastModifiedBy>Windows User</cp:lastModifiedBy>
  <cp:revision>1</cp:revision>
  <dcterms:created xsi:type="dcterms:W3CDTF">2019-11-27T07:05:29Z</dcterms:created>
  <dcterms:modified xsi:type="dcterms:W3CDTF">2019-11-27T07:06:07Z</dcterms:modified>
</cp:coreProperties>
</file>